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73" r:id="rId3"/>
    <p:sldId id="279" r:id="rId4"/>
    <p:sldId id="274" r:id="rId5"/>
    <p:sldId id="275" r:id="rId6"/>
    <p:sldId id="27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28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6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0F77C-25E6-A54C-AD44-E6C8F160CB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F5846D-F25D-F14E-979B-13C894D83F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934092-8ED8-284F-924C-A410622C2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79F32-318B-3E4A-A0A5-D6DB685B1287}" type="datetimeFigureOut">
              <a:rPr lang="en-US" smtClean="0"/>
              <a:t>11/1/23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928AC-3E4C-FA49-B4A8-0AE0DA030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C20E16-03A9-0345-B218-CEEAD8AEB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7BC5D-292E-1040-96C6-770AE8D3E7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456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0BCED-BE0D-4343-A0C3-D81566E4B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9FB4B8-740B-3946-BEB2-49DADCB944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71E998-BFB5-614C-BCE5-AD2919B2C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79F32-318B-3E4A-A0A5-D6DB685B1287}" type="datetimeFigureOut">
              <a:rPr lang="en-US" smtClean="0"/>
              <a:t>11/1/23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F9D34-2EDC-9444-ABB1-1A7B631A9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61DAC-CE97-374F-AA29-9495B0127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7BC5D-292E-1040-96C6-770AE8D3E7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909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4F15D9F-CFAE-7448-834D-B13F5EC271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892D8-6B70-FC4E-88F9-68FFE918FD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8F1A04-A59A-7041-9762-B6323AB0F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79F32-318B-3E4A-A0A5-D6DB685B1287}" type="datetimeFigureOut">
              <a:rPr lang="en-US" smtClean="0"/>
              <a:t>11/1/23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339DB3-1DA4-3E47-92F7-DB073FBE6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23E81B-857D-4A4F-9F83-D9FBBBBA5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7BC5D-292E-1040-96C6-770AE8D3E7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016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C0DA8-2137-3F4F-BC5B-F2154D34D2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9A641B-5002-1F4D-86E3-72B1E7117F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980467-1D38-5543-A4BE-4AB92FB6A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4FDA-1286-DF47-90D9-716DAE52BA64}" type="datetimeFigureOut">
              <a:rPr lang="en-US" smtClean="0"/>
              <a:t>11/1/23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740225-2860-ED4E-A005-8692D7FCE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2AB979-75B2-9A4C-8A5B-BABCDCB12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6F772-28C7-4B4E-B6C6-B62467508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7994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F9912-2146-AE4F-A844-0EF1A3E6E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FC4374-9222-4F44-9040-FB8A0EF877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DC8B7A-CD36-2246-BF5D-87800C526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4FDA-1286-DF47-90D9-716DAE52BA64}" type="datetimeFigureOut">
              <a:rPr lang="en-US" smtClean="0"/>
              <a:t>11/1/23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55AC23-027A-7844-856F-68F22EF1F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B82D57-95B4-D843-B318-AB43CBA44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6F772-28C7-4B4E-B6C6-B62467508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7372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95AFA-E805-0A4A-BF11-A55B6D0BF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7F6612-411E-F841-A595-6E7F2DA0FF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8A0637-6D22-EE49-9736-9616F5E3F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4FDA-1286-DF47-90D9-716DAE52BA64}" type="datetimeFigureOut">
              <a:rPr lang="en-US" smtClean="0"/>
              <a:t>11/1/23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6BF9B9-64CC-3245-9B4F-555089442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6E80B-D3E3-2B43-80B8-1A6D4E8E2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6F772-28C7-4B4E-B6C6-B62467508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7433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EA59A-2497-CB44-B913-859DBF0ED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C2955-CC90-154A-A329-4E3C99618C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A7668C-63DF-974F-9119-3CD54AA635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E12F1A-CA1D-2F46-9602-26831D6AD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4FDA-1286-DF47-90D9-716DAE52BA64}" type="datetimeFigureOut">
              <a:rPr lang="en-US" smtClean="0"/>
              <a:t>11/1/23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FF6C09-ED39-654F-BB45-DD17EE535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6F05C2-FA63-E64E-B84D-10F65BF58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6F772-28C7-4B4E-B6C6-B62467508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7217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736E5-147D-974B-9946-87DB9E37F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F6C2CE-7ED0-964A-83C4-D7400E6F3B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B99241-CB5F-624A-A185-D4B3321C38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EA8F7B-FD33-404B-9B04-E1A57E74E1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02E055-AF82-4C4A-98C4-7AB0DBFCFA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5CB997-9F66-0D47-BFE8-C8ADCD5BC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4FDA-1286-DF47-90D9-716DAE52BA64}" type="datetimeFigureOut">
              <a:rPr lang="en-US" smtClean="0"/>
              <a:t>11/1/23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D62407-0F8D-534B-92FC-9B24BE1AC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BB60CF-30F5-B94E-9579-E6D6D0155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6F772-28C7-4B4E-B6C6-B62467508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572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2BCA5-684F-5246-8684-624746FC2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1BB70D-F53D-5849-A477-29CF245DF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4FDA-1286-DF47-90D9-716DAE52BA64}" type="datetimeFigureOut">
              <a:rPr lang="en-US" smtClean="0"/>
              <a:t>11/1/23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B0DE8B-65AD-5940-BAD3-BC16ECC76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C8C505-1DAB-2A47-B811-A66A1E1F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6F772-28C7-4B4E-B6C6-B62467508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1346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781F77-3A8E-9E47-8E6C-F85E700EF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4FDA-1286-DF47-90D9-716DAE52BA64}" type="datetimeFigureOut">
              <a:rPr lang="en-US" smtClean="0"/>
              <a:t>11/1/23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0756BC-9605-C24B-9067-6FD2F25C2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87E7D9-7583-C94F-919F-9067488A5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6F772-28C7-4B4E-B6C6-B62467508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5844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FDF4B-DD5D-C347-A20F-382D4C008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0DE270-71AF-F84F-A1A7-B182C223E6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D06DEE-C8EA-9A4C-8921-583A770717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ABF3D2-D251-CC4A-883A-9702C968B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4FDA-1286-DF47-90D9-716DAE52BA64}" type="datetimeFigureOut">
              <a:rPr lang="en-US" smtClean="0"/>
              <a:t>11/1/23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D345A2-6977-C94C-8580-24105F18A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347D34-EA41-D842-8AB8-07448F654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6F772-28C7-4B4E-B6C6-B62467508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084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C64E9-B2CA-864B-A248-9A6819214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F161F-C74C-C248-B9F1-39CE01343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39308-37F0-1648-805E-34B244EC8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79F32-318B-3E4A-A0A5-D6DB685B1287}" type="datetimeFigureOut">
              <a:rPr lang="en-US" smtClean="0"/>
              <a:t>11/1/23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D1D484-A92C-B34F-AA18-624A87782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F4C920-B9E1-3647-99D0-A45484C5E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7BC5D-292E-1040-96C6-770AE8D3E7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8842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F3868-6CA6-5D4A-B3BA-21FA0FC5E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24B354-0990-8C4A-A4C0-8A78A7BACA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1C7BF6-947B-5F49-A019-E8CB0B3C2D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51D083-B347-F24B-A062-C7CD582BF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4FDA-1286-DF47-90D9-716DAE52BA64}" type="datetimeFigureOut">
              <a:rPr lang="en-US" smtClean="0"/>
              <a:t>11/1/23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90EEF6-E687-E04B-8879-1CD16DBBC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BDF4BD-18CE-0F46-93A2-488980148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6F772-28C7-4B4E-B6C6-B62467508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425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A28AF-4767-5B4B-B734-599B908F3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66B9BE-1DE4-8D4C-A134-FC8BD82B3E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3F94A7-BB19-9244-AEBE-F52DEC245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4FDA-1286-DF47-90D9-716DAE52BA64}" type="datetimeFigureOut">
              <a:rPr lang="en-US" smtClean="0"/>
              <a:t>11/1/23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4A4AA3-89EA-E840-AB07-8D91E7AC2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A53E65-4F9D-E14D-BA24-7DC6C2B19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6F772-28C7-4B4E-B6C6-B62467508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8541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8ECC53-3BAC-BA49-9EAB-6704187084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2B505F-C6C6-4845-820C-C1846647A4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4C421B-9839-3F4B-8C8B-A6EBF2DD4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4FDA-1286-DF47-90D9-716DAE52BA64}" type="datetimeFigureOut">
              <a:rPr lang="en-US" smtClean="0"/>
              <a:t>11/1/23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3CA79E-D995-F440-B239-9884C5396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0F08E3-CD30-964D-A588-4BB0FC8DE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6F772-28C7-4B4E-B6C6-B62467508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764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A8BCF-4394-FD42-BFEA-83182DF2A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4E9A4B-28AF-094B-9373-613CA952FD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B3C1E8-F39C-0F4A-98BF-6314C4C51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79F32-318B-3E4A-A0A5-D6DB685B1287}" type="datetimeFigureOut">
              <a:rPr lang="en-US" smtClean="0"/>
              <a:t>11/1/23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D63BDC-B399-634A-A2C6-FF3D1DD8C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F91FE5-B771-6B4B-B185-F8A9AAB40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7BC5D-292E-1040-96C6-770AE8D3E7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936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3ADFE-BDA3-384F-882E-F7A183560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6F2759-2A22-E249-A274-D494D10E19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758B90-7763-4749-B0BA-69381C58E8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4CDE8A-E7B6-D34A-9B8F-99C335B9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79F32-318B-3E4A-A0A5-D6DB685B1287}" type="datetimeFigureOut">
              <a:rPr lang="en-US" smtClean="0"/>
              <a:t>11/1/23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9295B5-1AE7-B749-BB6F-C62996C03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6D8BCA-8716-B347-A2CA-25B113D8E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7BC5D-292E-1040-96C6-770AE8D3E7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670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9393C-84D8-0848-89AA-62987C2C4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7B10D4-99FF-624B-8BA5-68EF7DA71F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C4B01B-4CE5-204D-88D7-FF68CF542B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98BD0D-352E-9341-BE2D-7170FAA48A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58AB54-74FF-7C4D-B955-2B0FC388F3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4B40B7-2C14-F245-A89D-D763F41F4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79F32-318B-3E4A-A0A5-D6DB685B1287}" type="datetimeFigureOut">
              <a:rPr lang="en-US" smtClean="0"/>
              <a:t>11/1/23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948014-E6C5-F04B-B2BC-A4799A1C9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34D5CF-1ED0-5A4A-8D88-E1B9F82E8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7BC5D-292E-1040-96C6-770AE8D3E7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146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99C94-5782-0444-A298-5D57B5711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92844E-F78D-0240-8DBB-1DC16BC89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79F32-318B-3E4A-A0A5-D6DB685B1287}" type="datetimeFigureOut">
              <a:rPr lang="en-US" smtClean="0"/>
              <a:t>11/1/23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9D5BE4-4B1B-1347-BFBC-9F17F2086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9D066D-3A3A-8C40-A4A7-FBD403BED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7BC5D-292E-1040-96C6-770AE8D3E7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718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8088A5-B473-3A4F-98B9-9AF4383DC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79F32-318B-3E4A-A0A5-D6DB685B1287}" type="datetimeFigureOut">
              <a:rPr lang="en-US" smtClean="0"/>
              <a:t>11/1/23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06E4CF-0736-824C-B1A5-002E88AFE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6A63DB-B406-694E-ABFE-CDD8F9E22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7BC5D-292E-1040-96C6-770AE8D3E7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83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30F62-8029-5B4F-9717-8F03257E3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62872C-A840-344D-8031-4FBCF1853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5A25DA-1720-224A-A82F-277A7B24D0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C6D958-71B6-1241-B5D1-9F4B82629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79F32-318B-3E4A-A0A5-D6DB685B1287}" type="datetimeFigureOut">
              <a:rPr lang="en-US" smtClean="0"/>
              <a:t>11/1/23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70FCD9-58A8-D64A-A238-D3B8C0997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0C87A8-7F70-6A4E-B3A0-6E5A8E948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7BC5D-292E-1040-96C6-770AE8D3E7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93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AE3C54-B03C-0542-840C-1EC9CF4B1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47934" y="987425"/>
            <a:ext cx="470745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C23D78-2DCC-6D41-A468-F142FD5CE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77773" y="6042454"/>
            <a:ext cx="10377613" cy="679021"/>
          </a:xfrm>
        </p:spPr>
        <p:txBody>
          <a:bodyPr/>
          <a:lstStyle/>
          <a:p>
            <a:r>
              <a:rPr lang="en-US" dirty="0"/>
              <a:t>1. Title, Medium, Size, Year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93F30E92-21F8-3944-979B-D447CE323FF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77774" y="987424"/>
            <a:ext cx="456629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5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787F77-0293-A545-9D4C-A19755DBD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4D533A-CF46-E541-8BC1-92BC0E222A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4A83B-3893-9E42-BF0B-0585A5F525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79F32-318B-3E4A-A0A5-D6DB685B1287}" type="datetimeFigureOut">
              <a:rPr lang="en-US" smtClean="0"/>
              <a:t>11/1/23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21729-DBB6-A14F-9C19-CE848B1876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A832A8-A87B-D149-916C-9D19A3914C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7BC5D-292E-1040-96C6-770AE8D3E7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359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800033-66A5-9D41-A74C-0AF5A32BB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B58DB4-9A6B-2F41-8D98-E5C885B683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A73E2-964D-504B-AD0D-C753BBBF6E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C4FDA-1286-DF47-90D9-716DAE52BA64}" type="datetimeFigureOut">
              <a:rPr lang="en-US" smtClean="0"/>
              <a:t>11/1/23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B930ED-8B63-B74E-8B85-C144551AA2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876455-F36C-2041-BF87-354F3D5665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76F772-28C7-4B4E-B6C6-B62467508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9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C1D6600E-F004-6D4D-9437-5C8B0968CB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44964" y="635768"/>
            <a:ext cx="4992574" cy="4179513"/>
          </a:xfrm>
          <a:solidFill>
            <a:schemeClr val="bg1">
              <a:lumMod val="85000"/>
            </a:schemeClr>
          </a:solidFill>
        </p:spPr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202C4AA7-88EA-C24F-8575-BDD6D48B6334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843" y="284206"/>
            <a:ext cx="5128195" cy="5257092"/>
          </a:xfrm>
          <a:solidFill>
            <a:schemeClr val="bg1">
              <a:lumMod val="85000"/>
            </a:schemeClr>
          </a:solidFill>
        </p:spPr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FBB87D-D4B2-8B45-821B-E45FEAF190B5}"/>
              </a:ext>
            </a:extLst>
          </p:cNvPr>
          <p:cNvSpPr txBox="1"/>
          <p:nvPr/>
        </p:nvSpPr>
        <p:spPr>
          <a:xfrm>
            <a:off x="518843" y="5541298"/>
            <a:ext cx="526411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Artwork full view </a:t>
            </a:r>
            <a:br>
              <a:rPr lang="en-US" sz="1400" dirty="0"/>
            </a:br>
            <a:r>
              <a:rPr lang="en-US" sz="1000" dirty="0"/>
              <a:t>(</a:t>
            </a:r>
            <a:r>
              <a:rPr lang="en-US" sz="1000" b="1" dirty="0"/>
              <a:t>note: </a:t>
            </a:r>
            <a:r>
              <a:rPr lang="en-US" sz="1000" dirty="0"/>
              <a:t>use “crop” to adjust image after inserting, delete this text box before submission)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7118AB2-B637-2F4F-975D-8C24D5F34CE6}"/>
              </a:ext>
            </a:extLst>
          </p:cNvPr>
          <p:cNvSpPr txBox="1"/>
          <p:nvPr/>
        </p:nvSpPr>
        <p:spPr>
          <a:xfrm>
            <a:off x="6544965" y="4830510"/>
            <a:ext cx="4992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Artwork 2</a:t>
            </a:r>
            <a:r>
              <a:rPr lang="en-US" sz="1400" i="1" baseline="30000" dirty="0"/>
              <a:t>nd</a:t>
            </a:r>
            <a:r>
              <a:rPr lang="en-US" sz="1400" i="1" dirty="0"/>
              <a:t> view or detail </a:t>
            </a:r>
            <a:br>
              <a:rPr lang="en-US" sz="1400" dirty="0"/>
            </a:br>
            <a:r>
              <a:rPr lang="en-US" sz="1000" dirty="0"/>
              <a:t>(</a:t>
            </a:r>
            <a:r>
              <a:rPr lang="en-US" sz="1000" b="1" dirty="0"/>
              <a:t>note: </a:t>
            </a:r>
            <a:r>
              <a:rPr lang="en-US" sz="1000" dirty="0"/>
              <a:t>use “crop” to adjust image after inserting, delete this text box before submission)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53A13DA1-926B-0448-815B-779A8423DBB4}"/>
              </a:ext>
            </a:extLst>
          </p:cNvPr>
          <p:cNvSpPr txBox="1">
            <a:spLocks/>
          </p:cNvSpPr>
          <p:nvPr/>
        </p:nvSpPr>
        <p:spPr>
          <a:xfrm>
            <a:off x="518843" y="6130527"/>
            <a:ext cx="11082825" cy="494271"/>
          </a:xfrm>
          <a:prstGeom prst="rect">
            <a:avLst/>
          </a:prstGeom>
          <a:solidFill>
            <a:schemeClr val="bg1">
              <a:alpha val="59655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i="1" dirty="0"/>
              <a:t>1. </a:t>
            </a:r>
            <a:r>
              <a:rPr lang="en-US" sz="2000" i="1" dirty="0"/>
              <a:t>Title</a:t>
            </a:r>
            <a:r>
              <a:rPr lang="en-US" sz="2000" dirty="0"/>
              <a:t>, Medium, Size, Year</a:t>
            </a:r>
          </a:p>
        </p:txBody>
      </p:sp>
    </p:spTree>
    <p:extLst>
      <p:ext uri="{BB962C8B-B14F-4D97-AF65-F5344CB8AC3E}">
        <p14:creationId xmlns:p14="http://schemas.microsoft.com/office/powerpoint/2010/main" val="1168316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C1D6600E-F004-6D4D-9437-5C8B0968CB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44964" y="635768"/>
            <a:ext cx="4992574" cy="4179513"/>
          </a:xfrm>
          <a:solidFill>
            <a:schemeClr val="bg1">
              <a:lumMod val="85000"/>
            </a:schemeClr>
          </a:solidFill>
        </p:spPr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202C4AA7-88EA-C24F-8575-BDD6D48B6334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843" y="284206"/>
            <a:ext cx="5128195" cy="5257092"/>
          </a:xfrm>
          <a:solidFill>
            <a:schemeClr val="bg1">
              <a:lumMod val="85000"/>
            </a:schemeClr>
          </a:solidFill>
        </p:spPr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FBB87D-D4B2-8B45-821B-E45FEAF190B5}"/>
              </a:ext>
            </a:extLst>
          </p:cNvPr>
          <p:cNvSpPr txBox="1"/>
          <p:nvPr/>
        </p:nvSpPr>
        <p:spPr>
          <a:xfrm>
            <a:off x="518843" y="5541298"/>
            <a:ext cx="526411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Artwork full view </a:t>
            </a:r>
            <a:br>
              <a:rPr lang="en-US" sz="1400" dirty="0"/>
            </a:br>
            <a:r>
              <a:rPr lang="en-US" sz="1000" dirty="0"/>
              <a:t>(</a:t>
            </a:r>
            <a:r>
              <a:rPr lang="en-US" sz="1000" b="1" dirty="0"/>
              <a:t>note: </a:t>
            </a:r>
            <a:r>
              <a:rPr lang="en-US" sz="1000" dirty="0"/>
              <a:t>use “crop” to adjust image after inserting, delete this text box before submission)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7118AB2-B637-2F4F-975D-8C24D5F34CE6}"/>
              </a:ext>
            </a:extLst>
          </p:cNvPr>
          <p:cNvSpPr txBox="1"/>
          <p:nvPr/>
        </p:nvSpPr>
        <p:spPr>
          <a:xfrm>
            <a:off x="6544965" y="4830510"/>
            <a:ext cx="4992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Artwork 2</a:t>
            </a:r>
            <a:r>
              <a:rPr lang="en-US" sz="1400" i="1" baseline="30000" dirty="0"/>
              <a:t>nd</a:t>
            </a:r>
            <a:r>
              <a:rPr lang="en-US" sz="1400" i="1" dirty="0"/>
              <a:t> view or detail </a:t>
            </a:r>
            <a:br>
              <a:rPr lang="en-US" sz="1400" dirty="0"/>
            </a:br>
            <a:r>
              <a:rPr lang="en-US" sz="1000" dirty="0"/>
              <a:t>(</a:t>
            </a:r>
            <a:r>
              <a:rPr lang="en-US" sz="1000" b="1" dirty="0"/>
              <a:t>note: </a:t>
            </a:r>
            <a:r>
              <a:rPr lang="en-US" sz="1000" dirty="0"/>
              <a:t>use “crop” to adjust image after inserting, delete this text box before submission)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53A13DA1-926B-0448-815B-779A8423DBB4}"/>
              </a:ext>
            </a:extLst>
          </p:cNvPr>
          <p:cNvSpPr txBox="1">
            <a:spLocks/>
          </p:cNvSpPr>
          <p:nvPr/>
        </p:nvSpPr>
        <p:spPr>
          <a:xfrm>
            <a:off x="518843" y="6130527"/>
            <a:ext cx="11082825" cy="494271"/>
          </a:xfrm>
          <a:prstGeom prst="rect">
            <a:avLst/>
          </a:prstGeom>
          <a:solidFill>
            <a:schemeClr val="bg1">
              <a:alpha val="59655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i="1" dirty="0"/>
              <a:t>2. </a:t>
            </a:r>
            <a:r>
              <a:rPr lang="en-US" sz="2000" i="1" dirty="0"/>
              <a:t>Title</a:t>
            </a:r>
            <a:r>
              <a:rPr lang="en-US" sz="2000" dirty="0"/>
              <a:t>, Medium, Size, Year</a:t>
            </a:r>
          </a:p>
        </p:txBody>
      </p:sp>
    </p:spTree>
    <p:extLst>
      <p:ext uri="{BB962C8B-B14F-4D97-AF65-F5344CB8AC3E}">
        <p14:creationId xmlns:p14="http://schemas.microsoft.com/office/powerpoint/2010/main" val="2638286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C1D6600E-F004-6D4D-9437-5C8B0968CB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44964" y="635768"/>
            <a:ext cx="4992574" cy="4179513"/>
          </a:xfrm>
          <a:solidFill>
            <a:schemeClr val="bg1">
              <a:lumMod val="85000"/>
            </a:schemeClr>
          </a:solidFill>
        </p:spPr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202C4AA7-88EA-C24F-8575-BDD6D48B6334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843" y="284206"/>
            <a:ext cx="5128195" cy="5257092"/>
          </a:xfrm>
          <a:solidFill>
            <a:schemeClr val="bg1">
              <a:lumMod val="85000"/>
            </a:schemeClr>
          </a:solidFill>
        </p:spPr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FBB87D-D4B2-8B45-821B-E45FEAF190B5}"/>
              </a:ext>
            </a:extLst>
          </p:cNvPr>
          <p:cNvSpPr txBox="1"/>
          <p:nvPr/>
        </p:nvSpPr>
        <p:spPr>
          <a:xfrm>
            <a:off x="518843" y="5541298"/>
            <a:ext cx="526411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Artwork full view </a:t>
            </a:r>
            <a:br>
              <a:rPr lang="en-US" sz="1400" dirty="0"/>
            </a:br>
            <a:r>
              <a:rPr lang="en-US" sz="1000" dirty="0"/>
              <a:t>(</a:t>
            </a:r>
            <a:r>
              <a:rPr lang="en-US" sz="1000" b="1" dirty="0"/>
              <a:t>note: </a:t>
            </a:r>
            <a:r>
              <a:rPr lang="en-US" sz="1000" dirty="0"/>
              <a:t>use “crop” to adjust image after inserting, delete this text box before submission)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7118AB2-B637-2F4F-975D-8C24D5F34CE6}"/>
              </a:ext>
            </a:extLst>
          </p:cNvPr>
          <p:cNvSpPr txBox="1"/>
          <p:nvPr/>
        </p:nvSpPr>
        <p:spPr>
          <a:xfrm>
            <a:off x="6544965" y="4830510"/>
            <a:ext cx="4992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Artwork 2</a:t>
            </a:r>
            <a:r>
              <a:rPr lang="en-US" sz="1400" i="1" baseline="30000" dirty="0"/>
              <a:t>nd</a:t>
            </a:r>
            <a:r>
              <a:rPr lang="en-US" sz="1400" i="1" dirty="0"/>
              <a:t> view or detail </a:t>
            </a:r>
            <a:br>
              <a:rPr lang="en-US" sz="1400" dirty="0"/>
            </a:br>
            <a:r>
              <a:rPr lang="en-US" sz="1000" dirty="0"/>
              <a:t>(</a:t>
            </a:r>
            <a:r>
              <a:rPr lang="en-US" sz="1000" b="1" dirty="0"/>
              <a:t>note: </a:t>
            </a:r>
            <a:r>
              <a:rPr lang="en-US" sz="1000" dirty="0"/>
              <a:t>use “crop” to adjust image after inserting, delete this text box before submission)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53A13DA1-926B-0448-815B-779A8423DBB4}"/>
              </a:ext>
            </a:extLst>
          </p:cNvPr>
          <p:cNvSpPr txBox="1">
            <a:spLocks/>
          </p:cNvSpPr>
          <p:nvPr/>
        </p:nvSpPr>
        <p:spPr>
          <a:xfrm>
            <a:off x="518843" y="6130527"/>
            <a:ext cx="11082825" cy="494271"/>
          </a:xfrm>
          <a:prstGeom prst="rect">
            <a:avLst/>
          </a:prstGeom>
          <a:solidFill>
            <a:schemeClr val="bg1">
              <a:alpha val="59655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i="1" dirty="0"/>
              <a:t>3. </a:t>
            </a:r>
            <a:r>
              <a:rPr lang="en-US" sz="2000" i="1" dirty="0"/>
              <a:t>Title</a:t>
            </a:r>
            <a:r>
              <a:rPr lang="en-US" sz="2000" dirty="0"/>
              <a:t>, Medium, Size, Year</a:t>
            </a:r>
          </a:p>
        </p:txBody>
      </p:sp>
    </p:spTree>
    <p:extLst>
      <p:ext uri="{BB962C8B-B14F-4D97-AF65-F5344CB8AC3E}">
        <p14:creationId xmlns:p14="http://schemas.microsoft.com/office/powerpoint/2010/main" val="357097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C1D6600E-F004-6D4D-9437-5C8B0968CB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44964" y="635768"/>
            <a:ext cx="4992574" cy="4179513"/>
          </a:xfrm>
          <a:solidFill>
            <a:schemeClr val="bg1">
              <a:lumMod val="85000"/>
            </a:schemeClr>
          </a:solidFill>
        </p:spPr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202C4AA7-88EA-C24F-8575-BDD6D48B6334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843" y="284206"/>
            <a:ext cx="5128195" cy="5257092"/>
          </a:xfrm>
          <a:solidFill>
            <a:schemeClr val="bg1">
              <a:lumMod val="85000"/>
            </a:schemeClr>
          </a:solidFill>
        </p:spPr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FBB87D-D4B2-8B45-821B-E45FEAF190B5}"/>
              </a:ext>
            </a:extLst>
          </p:cNvPr>
          <p:cNvSpPr txBox="1"/>
          <p:nvPr/>
        </p:nvSpPr>
        <p:spPr>
          <a:xfrm>
            <a:off x="518843" y="5541298"/>
            <a:ext cx="526411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Artwork full view </a:t>
            </a:r>
            <a:br>
              <a:rPr lang="en-US" sz="1400" dirty="0"/>
            </a:br>
            <a:r>
              <a:rPr lang="en-US" sz="1000" dirty="0"/>
              <a:t>(</a:t>
            </a:r>
            <a:r>
              <a:rPr lang="en-US" sz="1000" b="1" dirty="0"/>
              <a:t>note: </a:t>
            </a:r>
            <a:r>
              <a:rPr lang="en-US" sz="1000" dirty="0"/>
              <a:t>use “crop” to adjust image after inserting, delete this text box before submission)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7118AB2-B637-2F4F-975D-8C24D5F34CE6}"/>
              </a:ext>
            </a:extLst>
          </p:cNvPr>
          <p:cNvSpPr txBox="1"/>
          <p:nvPr/>
        </p:nvSpPr>
        <p:spPr>
          <a:xfrm>
            <a:off x="6544965" y="4830510"/>
            <a:ext cx="4992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Artwork 2</a:t>
            </a:r>
            <a:r>
              <a:rPr lang="en-US" sz="1400" i="1" baseline="30000" dirty="0"/>
              <a:t>nd</a:t>
            </a:r>
            <a:r>
              <a:rPr lang="en-US" sz="1400" i="1" dirty="0"/>
              <a:t> view or detail </a:t>
            </a:r>
            <a:br>
              <a:rPr lang="en-US" sz="1400" dirty="0"/>
            </a:br>
            <a:r>
              <a:rPr lang="en-US" sz="1000" dirty="0"/>
              <a:t>(</a:t>
            </a:r>
            <a:r>
              <a:rPr lang="en-US" sz="1000" b="1" dirty="0"/>
              <a:t>note: </a:t>
            </a:r>
            <a:r>
              <a:rPr lang="en-US" sz="1000" dirty="0"/>
              <a:t>use “crop” to adjust image after inserting, delete this text box before submission)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53A13DA1-926B-0448-815B-779A8423DBB4}"/>
              </a:ext>
            </a:extLst>
          </p:cNvPr>
          <p:cNvSpPr txBox="1">
            <a:spLocks/>
          </p:cNvSpPr>
          <p:nvPr/>
        </p:nvSpPr>
        <p:spPr>
          <a:xfrm>
            <a:off x="518843" y="6130527"/>
            <a:ext cx="11082825" cy="494271"/>
          </a:xfrm>
          <a:prstGeom prst="rect">
            <a:avLst/>
          </a:prstGeom>
          <a:solidFill>
            <a:schemeClr val="bg1">
              <a:alpha val="59655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i="1" dirty="0"/>
              <a:t>4. </a:t>
            </a:r>
            <a:r>
              <a:rPr lang="en-US" sz="2000" i="1" dirty="0"/>
              <a:t>Title</a:t>
            </a:r>
            <a:r>
              <a:rPr lang="en-US" sz="2000" dirty="0"/>
              <a:t>, Medium, Size, Year</a:t>
            </a:r>
          </a:p>
        </p:txBody>
      </p:sp>
    </p:spTree>
    <p:extLst>
      <p:ext uri="{BB962C8B-B14F-4D97-AF65-F5344CB8AC3E}">
        <p14:creationId xmlns:p14="http://schemas.microsoft.com/office/powerpoint/2010/main" val="468458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C1D6600E-F004-6D4D-9437-5C8B0968CB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44964" y="635768"/>
            <a:ext cx="4992574" cy="4179513"/>
          </a:xfrm>
          <a:solidFill>
            <a:schemeClr val="bg1">
              <a:lumMod val="85000"/>
            </a:schemeClr>
          </a:solidFill>
        </p:spPr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202C4AA7-88EA-C24F-8575-BDD6D48B6334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843" y="284206"/>
            <a:ext cx="5128195" cy="5257092"/>
          </a:xfrm>
          <a:solidFill>
            <a:schemeClr val="bg1">
              <a:lumMod val="85000"/>
            </a:schemeClr>
          </a:solidFill>
        </p:spPr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FBB87D-D4B2-8B45-821B-E45FEAF190B5}"/>
              </a:ext>
            </a:extLst>
          </p:cNvPr>
          <p:cNvSpPr txBox="1"/>
          <p:nvPr/>
        </p:nvSpPr>
        <p:spPr>
          <a:xfrm>
            <a:off x="518843" y="5541298"/>
            <a:ext cx="526411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Artwork full view </a:t>
            </a:r>
            <a:br>
              <a:rPr lang="en-US" sz="1400" dirty="0"/>
            </a:br>
            <a:r>
              <a:rPr lang="en-US" sz="1000" dirty="0"/>
              <a:t>(</a:t>
            </a:r>
            <a:r>
              <a:rPr lang="en-US" sz="1000" b="1" dirty="0"/>
              <a:t>note: </a:t>
            </a:r>
            <a:r>
              <a:rPr lang="en-US" sz="1000" dirty="0"/>
              <a:t>use “crop” to adjust image after inserting, delete this text box before submission)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7118AB2-B637-2F4F-975D-8C24D5F34CE6}"/>
              </a:ext>
            </a:extLst>
          </p:cNvPr>
          <p:cNvSpPr txBox="1"/>
          <p:nvPr/>
        </p:nvSpPr>
        <p:spPr>
          <a:xfrm>
            <a:off x="6544965" y="4830510"/>
            <a:ext cx="4992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Artwork 2</a:t>
            </a:r>
            <a:r>
              <a:rPr lang="en-US" sz="1400" i="1" baseline="30000" dirty="0"/>
              <a:t>nd</a:t>
            </a:r>
            <a:r>
              <a:rPr lang="en-US" sz="1400" i="1" dirty="0"/>
              <a:t> view or detail </a:t>
            </a:r>
            <a:br>
              <a:rPr lang="en-US" sz="1400" dirty="0"/>
            </a:br>
            <a:r>
              <a:rPr lang="en-US" sz="1000" dirty="0"/>
              <a:t>(</a:t>
            </a:r>
            <a:r>
              <a:rPr lang="en-US" sz="1000" b="1" dirty="0"/>
              <a:t>note: </a:t>
            </a:r>
            <a:r>
              <a:rPr lang="en-US" sz="1000" dirty="0"/>
              <a:t>use “crop” to adjust image after inserting, delete this text box before submission)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53A13DA1-926B-0448-815B-779A8423DBB4}"/>
              </a:ext>
            </a:extLst>
          </p:cNvPr>
          <p:cNvSpPr txBox="1">
            <a:spLocks/>
          </p:cNvSpPr>
          <p:nvPr/>
        </p:nvSpPr>
        <p:spPr>
          <a:xfrm>
            <a:off x="518843" y="6130527"/>
            <a:ext cx="11082825" cy="494271"/>
          </a:xfrm>
          <a:prstGeom prst="rect">
            <a:avLst/>
          </a:prstGeom>
          <a:solidFill>
            <a:schemeClr val="bg1">
              <a:alpha val="59655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i="1" dirty="0"/>
              <a:t>5. </a:t>
            </a:r>
            <a:r>
              <a:rPr lang="en-US" sz="2000" i="1" dirty="0"/>
              <a:t>Title</a:t>
            </a:r>
            <a:r>
              <a:rPr lang="en-US" sz="2000" dirty="0"/>
              <a:t>, Medium, Size, Year</a:t>
            </a:r>
          </a:p>
        </p:txBody>
      </p:sp>
    </p:spTree>
    <p:extLst>
      <p:ext uri="{BB962C8B-B14F-4D97-AF65-F5344CB8AC3E}">
        <p14:creationId xmlns:p14="http://schemas.microsoft.com/office/powerpoint/2010/main" val="12384404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23621</TotalTime>
  <Words>295</Words>
  <Application>Microsoft Macintosh PowerPoint</Application>
  <PresentationFormat>Widescreen</PresentationFormat>
  <Paragraphs>15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Matthew R. Burgy</dc:title>
  <dc:creator>Matthew Burgy</dc:creator>
  <cp:lastModifiedBy>Matthew Burgy</cp:lastModifiedBy>
  <cp:revision>9</cp:revision>
  <dcterms:created xsi:type="dcterms:W3CDTF">2022-02-18T17:32:55Z</dcterms:created>
  <dcterms:modified xsi:type="dcterms:W3CDTF">2023-11-01T21:04:23Z</dcterms:modified>
</cp:coreProperties>
</file>